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letter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254" y="20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EB76-AA72-4820-A7A2-4C46A9D2AC29}" type="datetimeFigureOut">
              <a:rPr lang="es-GT" smtClean="0"/>
              <a:t>18/03/2015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CC53-6D28-4B54-9D57-A4B5D3D4ECB2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9736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EB76-AA72-4820-A7A2-4C46A9D2AC29}" type="datetimeFigureOut">
              <a:rPr lang="es-GT" smtClean="0"/>
              <a:t>18/03/2015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CC53-6D28-4B54-9D57-A4B5D3D4ECB2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4509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EB76-AA72-4820-A7A2-4C46A9D2AC29}" type="datetimeFigureOut">
              <a:rPr lang="es-GT" smtClean="0"/>
              <a:t>18/03/2015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CC53-6D28-4B54-9D57-A4B5D3D4ECB2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92844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EB76-AA72-4820-A7A2-4C46A9D2AC29}" type="datetimeFigureOut">
              <a:rPr lang="es-GT" smtClean="0"/>
              <a:t>18/03/2015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CC53-6D28-4B54-9D57-A4B5D3D4ECB2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3888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EB76-AA72-4820-A7A2-4C46A9D2AC29}" type="datetimeFigureOut">
              <a:rPr lang="es-GT" smtClean="0"/>
              <a:t>18/03/2015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CC53-6D28-4B54-9D57-A4B5D3D4ECB2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3910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EB76-AA72-4820-A7A2-4C46A9D2AC29}" type="datetimeFigureOut">
              <a:rPr lang="es-GT" smtClean="0"/>
              <a:t>18/03/2015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CC53-6D28-4B54-9D57-A4B5D3D4ECB2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81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EB76-AA72-4820-A7A2-4C46A9D2AC29}" type="datetimeFigureOut">
              <a:rPr lang="es-GT" smtClean="0"/>
              <a:t>18/03/2015</a:t>
            </a:fld>
            <a:endParaRPr lang="es-GT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CC53-6D28-4B54-9D57-A4B5D3D4ECB2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71044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EB76-AA72-4820-A7A2-4C46A9D2AC29}" type="datetimeFigureOut">
              <a:rPr lang="es-GT" smtClean="0"/>
              <a:t>18/03/2015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CC53-6D28-4B54-9D57-A4B5D3D4ECB2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6932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EB76-AA72-4820-A7A2-4C46A9D2AC29}" type="datetimeFigureOut">
              <a:rPr lang="es-GT" smtClean="0"/>
              <a:t>18/03/2015</a:t>
            </a:fld>
            <a:endParaRPr lang="es-GT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CC53-6D28-4B54-9D57-A4B5D3D4ECB2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8889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EB76-AA72-4820-A7A2-4C46A9D2AC29}" type="datetimeFigureOut">
              <a:rPr lang="es-GT" smtClean="0"/>
              <a:t>18/03/2015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CC53-6D28-4B54-9D57-A4B5D3D4ECB2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7356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EB76-AA72-4820-A7A2-4C46A9D2AC29}" type="datetimeFigureOut">
              <a:rPr lang="es-GT" smtClean="0"/>
              <a:t>18/03/2015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CC53-6D28-4B54-9D57-A4B5D3D4ECB2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41879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0EB76-AA72-4820-A7A2-4C46A9D2AC29}" type="datetimeFigureOut">
              <a:rPr lang="es-GT" smtClean="0"/>
              <a:t>18/03/2015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3CC53-6D28-4B54-9D57-A4B5D3D4ECB2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5728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 rotWithShape="1">
          <a:blip r:embed="rId2"/>
          <a:srcRect l="15960" t="20373" r="44482" b="12173"/>
          <a:stretch/>
        </p:blipFill>
        <p:spPr bwMode="auto">
          <a:xfrm>
            <a:off x="-76200" y="0"/>
            <a:ext cx="69342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276872" y="838842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b="1" dirty="0" smtClean="0">
                <a:solidFill>
                  <a:schemeClr val="tx2">
                    <a:lumMod val="50000"/>
                  </a:schemeClr>
                </a:solidFill>
              </a:rPr>
              <a:t>Guatemala, Marzo 2015</a:t>
            </a:r>
            <a:endParaRPr lang="es-GT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93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</Words>
  <Application>Microsoft Office PowerPoint</Application>
  <PresentationFormat>Carta (216 x 279 mm)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Luz Maria Urcuyo Mendoza</dc:creator>
  <cp:lastModifiedBy>Luz Maria Urcuyo Mendoza</cp:lastModifiedBy>
  <cp:revision>3</cp:revision>
  <dcterms:created xsi:type="dcterms:W3CDTF">2014-07-14T15:44:29Z</dcterms:created>
  <dcterms:modified xsi:type="dcterms:W3CDTF">2015-03-18T16:08:42Z</dcterms:modified>
</cp:coreProperties>
</file>